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65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E76A72-2C7B-460B-8994-0187BE87F19C}">
  <a:tblStyle styleId="{4CE76A72-2C7B-460B-8994-0187BE87F1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84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df2e713e0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df2e713e0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2443650" y="2248500"/>
            <a:ext cx="42567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sz="3000" dirty="0">
                <a:solidFill>
                  <a:schemeClr val="dk2"/>
                </a:solidFill>
              </a:rPr>
              <a:t>手臂彎曲</a:t>
            </a:r>
            <a:r>
              <a:rPr lang="zh-TW" sz="3000" dirty="0">
                <a:solidFill>
                  <a:schemeClr val="dk2"/>
                </a:solidFill>
              </a:rPr>
              <a:t>演算法(</a:t>
            </a:r>
            <a:r>
              <a:rPr lang="zh-TW" altLang="en-US" sz="3000" dirty="0">
                <a:solidFill>
                  <a:schemeClr val="dk2"/>
                </a:solidFill>
              </a:rPr>
              <a:t>改進</a:t>
            </a:r>
            <a:r>
              <a:rPr lang="zh-TW" sz="3000" dirty="0">
                <a:solidFill>
                  <a:schemeClr val="dk2"/>
                </a:solidFill>
              </a:rPr>
              <a:t>)</a:t>
            </a:r>
            <a:endParaRPr sz="30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C2BDF89-1725-1F8F-02F9-1E5C1FDC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" y="-12547"/>
            <a:ext cx="9141292" cy="5143500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4E48F7-16AD-A931-4B4F-436854DD7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27272" y="1077580"/>
            <a:ext cx="2717249" cy="3416400"/>
          </a:xfrm>
        </p:spPr>
        <p:txBody>
          <a:bodyPr/>
          <a:lstStyle/>
          <a:p>
            <a:r>
              <a:rPr lang="zh-TW" altLang="en-US" dirty="0"/>
              <a:t>畫面排版相較上次較為直觀，比較不凌亂</a:t>
            </a:r>
            <a:endParaRPr lang="en-US" altLang="zh-TW" dirty="0"/>
          </a:p>
          <a:p>
            <a:r>
              <a:rPr lang="zh-TW" altLang="en-US" dirty="0"/>
              <a:t>將左</a:t>
            </a:r>
            <a:r>
              <a:rPr lang="en-US" altLang="zh-TW" dirty="0"/>
              <a:t>(</a:t>
            </a:r>
            <a:r>
              <a:rPr lang="zh-TW" altLang="en-US" dirty="0"/>
              <a:t>右</a:t>
            </a:r>
            <a:r>
              <a:rPr lang="en-US" altLang="zh-TW" dirty="0"/>
              <a:t>)</a:t>
            </a:r>
            <a:r>
              <a:rPr lang="zh-TW" altLang="en-US" dirty="0"/>
              <a:t>手舉啞鈴的計數改為固定的</a:t>
            </a:r>
            <a:endParaRPr lang="en-US" altLang="zh-TW" dirty="0"/>
          </a:p>
          <a:p>
            <a:r>
              <a:rPr lang="zh-TW" altLang="en-US" dirty="0"/>
              <a:t>增加左</a:t>
            </a:r>
            <a:r>
              <a:rPr lang="en-US" altLang="zh-TW" dirty="0"/>
              <a:t>(</a:t>
            </a:r>
            <a:r>
              <a:rPr lang="zh-TW" altLang="en-US" dirty="0"/>
              <a:t>右</a:t>
            </a:r>
            <a:r>
              <a:rPr lang="en-US" altLang="zh-TW" dirty="0"/>
              <a:t>)</a:t>
            </a:r>
            <a:r>
              <a:rPr lang="zh-TW" altLang="en-US" dirty="0"/>
              <a:t>手臂的速度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41DBE8C-8752-8274-4B5D-4AEADE3AB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79" y="2652897"/>
            <a:ext cx="3704665" cy="21104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0116CB-E98E-2AA3-C74E-23AA46E6A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28" y="731375"/>
            <a:ext cx="2905029" cy="211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54A0567-7B44-9A04-8739-8E18E35EB88D}"/>
              </a:ext>
            </a:extLst>
          </p:cNvPr>
          <p:cNvSpPr txBox="1"/>
          <p:nvPr/>
        </p:nvSpPr>
        <p:spPr>
          <a:xfrm>
            <a:off x="1215752" y="1113779"/>
            <a:ext cx="808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Before</a:t>
            </a:r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201B2A9B-AC76-EB7E-51AF-B3517A3B6A36}"/>
              </a:ext>
            </a:extLst>
          </p:cNvPr>
          <p:cNvSpPr/>
          <p:nvPr/>
        </p:nvSpPr>
        <p:spPr>
          <a:xfrm>
            <a:off x="2073729" y="1181890"/>
            <a:ext cx="440872" cy="1715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C4B33A-C23B-67C9-0602-CDA2A052CB8C}"/>
              </a:ext>
            </a:extLst>
          </p:cNvPr>
          <p:cNvSpPr txBox="1"/>
          <p:nvPr/>
        </p:nvSpPr>
        <p:spPr>
          <a:xfrm>
            <a:off x="1104365" y="1856435"/>
            <a:ext cx="947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After</a:t>
            </a:r>
            <a:endParaRPr lang="zh-TW" altLang="en-US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FD28B389-FB69-C65C-7BF2-85D824F3613C}"/>
              </a:ext>
            </a:extLst>
          </p:cNvPr>
          <p:cNvSpPr/>
          <p:nvPr/>
        </p:nvSpPr>
        <p:spPr>
          <a:xfrm rot="5400000">
            <a:off x="1164762" y="2285646"/>
            <a:ext cx="440872" cy="1715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2A01F4F1-344D-7E7D-2DB1-ED9F43BD1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151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1B9E6D80-B75E-DFBC-8659-6CC2E92009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63BBE3-3B62-B8BB-5476-495DC40EC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完整定義舉啞鈴的角度 </a:t>
            </a:r>
            <a:r>
              <a:rPr lang="en-US" altLang="zh-TW" dirty="0"/>
              <a:t>(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定義手臂彎取為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度到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120</a:t>
            </a:r>
            <a:r>
              <a:rPr lang="zh-TW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度一次</a:t>
            </a:r>
            <a:r>
              <a:rPr lang="en-US" altLang="zh-TW" dirty="0"/>
              <a:t>)</a:t>
            </a:r>
          </a:p>
          <a:p>
            <a:pPr marL="114300" indent="0">
              <a:buNone/>
            </a:pPr>
            <a:r>
              <a:rPr lang="en-US" altLang="zh-TW" dirty="0"/>
              <a:t>	-</a:t>
            </a:r>
            <a:r>
              <a:rPr lang="zh-TW" altLang="en-US" sz="1400" dirty="0"/>
              <a:t>完整判斷手部是否有符合彎曲角度，增加判斷正確率</a:t>
            </a:r>
            <a:endParaRPr lang="en-US" altLang="zh-TW" sz="1400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A2D530-6D23-0596-6B6C-922CFFB3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1" y="2799662"/>
            <a:ext cx="8183117" cy="202910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E4E1CCD-5A65-1CC3-436B-70C08F7F1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011" y="1850620"/>
            <a:ext cx="2303850" cy="814292"/>
          </a:xfrm>
          <a:prstGeom prst="rect">
            <a:avLst/>
          </a:prstGeom>
        </p:spPr>
      </p:pic>
      <p:sp>
        <p:nvSpPr>
          <p:cNvPr id="10" name="標題 1">
            <a:extLst>
              <a:ext uri="{FF2B5EF4-FFF2-40B4-BE49-F238E27FC236}">
                <a16:creationId xmlns:a16="http://schemas.microsoft.com/office/drawing/2014/main" id="{F814A632-521E-A3DD-BF70-9EAFE9A7F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77" y="12905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計算手臂角度</a:t>
            </a:r>
          </a:p>
        </p:txBody>
      </p:sp>
    </p:spTree>
    <p:extLst>
      <p:ext uri="{BB962C8B-B14F-4D97-AF65-F5344CB8AC3E}">
        <p14:creationId xmlns:p14="http://schemas.microsoft.com/office/powerpoint/2010/main" val="3136166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E6273528-6E1C-B247-2B19-2F40140F11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ED0FD46-A5D2-FA9D-409B-A43FD66F7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77" y="12905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計算手臂揮動速度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29C7296-37E4-6151-1245-758121EC9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777" y="3774709"/>
            <a:ext cx="8007677" cy="2331629"/>
          </a:xfrm>
        </p:spPr>
        <p:txBody>
          <a:bodyPr/>
          <a:lstStyle/>
          <a:p>
            <a:r>
              <a:rPr lang="en-US" altLang="zh-TW" dirty="0" err="1"/>
              <a:t>angle_start</a:t>
            </a:r>
            <a:r>
              <a:rPr lang="en-US" altLang="zh-TW" dirty="0"/>
              <a:t>(</a:t>
            </a:r>
            <a:r>
              <a:rPr lang="zh-TW" altLang="en-US" dirty="0"/>
              <a:t>上個狀態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; </a:t>
            </a:r>
            <a:r>
              <a:rPr lang="en-US" altLang="zh-TW" dirty="0" err="1"/>
              <a:t>angel_end</a:t>
            </a:r>
            <a:r>
              <a:rPr lang="en-US" altLang="zh-TW" dirty="0"/>
              <a:t>(</a:t>
            </a:r>
            <a:r>
              <a:rPr lang="zh-TW" altLang="en-US" dirty="0"/>
              <a:t>目前狀態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使用角度的變化率 以每秒的變化 計算出手臂揮動的速度</a:t>
            </a:r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8EECFEA-EC79-7CB3-FBB8-BBE47297F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1" y="2754389"/>
            <a:ext cx="6646635" cy="10157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384D8B4-793B-A24A-89B6-5F5EF29A2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11" y="669858"/>
            <a:ext cx="6646635" cy="9735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8B8F386-7746-19BA-FDDE-6122BF813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11" y="1515577"/>
            <a:ext cx="6646635" cy="12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0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84A72084-D0BD-095B-4CF1-0E60B0C841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726ee5b589143c05">
            <a:hlinkClick r:id="" action="ppaction://media"/>
            <a:extLst>
              <a:ext uri="{FF2B5EF4-FFF2-40B4-BE49-F238E27FC236}">
                <a16:creationId xmlns:a16="http://schemas.microsoft.com/office/drawing/2014/main" id="{B02CD22A-B466-82D9-6758-4615AE7732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6900" y="1047750"/>
            <a:ext cx="5410200" cy="304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EB4BDBD7-AC59-ADC7-8BFA-795B307C04DB}"/>
              </a:ext>
            </a:extLst>
          </p:cNvPr>
          <p:cNvSpPr txBox="1">
            <a:spLocks/>
          </p:cNvSpPr>
          <p:nvPr/>
        </p:nvSpPr>
        <p:spPr>
          <a:xfrm>
            <a:off x="187777" y="12905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/>
              <a:t>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473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E6273528-6E1C-B247-2B19-2F40140F11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圖片 21" descr="一張含有 圖表, 文字, 行, 方案 的圖片&#10;&#10;自動產生的描述">
            <a:extLst>
              <a:ext uri="{FF2B5EF4-FFF2-40B4-BE49-F238E27FC236}">
                <a16:creationId xmlns:a16="http://schemas.microsoft.com/office/drawing/2014/main" id="{4F3EE416-51C4-8334-D0AD-471559900C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18"/>
          <a:stretch/>
        </p:blipFill>
        <p:spPr>
          <a:xfrm>
            <a:off x="297558" y="701753"/>
            <a:ext cx="8301038" cy="2860175"/>
          </a:xfrm>
          <a:prstGeom prst="rect">
            <a:avLst/>
          </a:prstGeom>
        </p:spPr>
      </p:pic>
      <p:grpSp>
        <p:nvGrpSpPr>
          <p:cNvPr id="23" name="群組 22">
            <a:extLst>
              <a:ext uri="{FF2B5EF4-FFF2-40B4-BE49-F238E27FC236}">
                <a16:creationId xmlns:a16="http://schemas.microsoft.com/office/drawing/2014/main" id="{FF1EE0C6-2526-33B5-2BBC-8383FCD11467}"/>
              </a:ext>
            </a:extLst>
          </p:cNvPr>
          <p:cNvGrpSpPr/>
          <p:nvPr/>
        </p:nvGrpSpPr>
        <p:grpSpPr>
          <a:xfrm>
            <a:off x="415998" y="2254904"/>
            <a:ext cx="2443981" cy="2614048"/>
            <a:chOff x="4945512" y="701753"/>
            <a:chExt cx="3230549" cy="359822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6D45713-AB38-ECD7-3289-E185787C1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512" y="701753"/>
              <a:ext cx="3230549" cy="3598220"/>
            </a:xfrm>
            <a:prstGeom prst="rect">
              <a:avLst/>
            </a:prstGeom>
          </p:spPr>
        </p:pic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ADF248E5-EF9C-47EF-E469-F4366CB5A67C}"/>
                </a:ext>
              </a:extLst>
            </p:cNvPr>
            <p:cNvSpPr/>
            <p:nvPr/>
          </p:nvSpPr>
          <p:spPr>
            <a:xfrm>
              <a:off x="5372099" y="891655"/>
              <a:ext cx="1985963" cy="3422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B136B2B-BF3A-68D4-A090-BBD01542832F}"/>
                </a:ext>
              </a:extLst>
            </p:cNvPr>
            <p:cNvSpPr/>
            <p:nvPr/>
          </p:nvSpPr>
          <p:spPr>
            <a:xfrm>
              <a:off x="6272213" y="1005614"/>
              <a:ext cx="107156" cy="10166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BF07639-3619-9B06-3806-9B40F4E17875}"/>
                </a:ext>
              </a:extLst>
            </p:cNvPr>
            <p:cNvSpPr/>
            <p:nvPr/>
          </p:nvSpPr>
          <p:spPr>
            <a:xfrm>
              <a:off x="6379369" y="3997782"/>
              <a:ext cx="107156" cy="10166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標題 1">
            <a:extLst>
              <a:ext uri="{FF2B5EF4-FFF2-40B4-BE49-F238E27FC236}">
                <a16:creationId xmlns:a16="http://schemas.microsoft.com/office/drawing/2014/main" id="{E7C93CA9-CA5C-BB0F-B612-981B68F3E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77" y="12905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起立坐下流程圖</a:t>
            </a:r>
          </a:p>
        </p:txBody>
      </p:sp>
    </p:spTree>
    <p:extLst>
      <p:ext uri="{BB962C8B-B14F-4D97-AF65-F5344CB8AC3E}">
        <p14:creationId xmlns:p14="http://schemas.microsoft.com/office/powerpoint/2010/main" val="204552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BACD06-DC10-75AD-DC71-D18F534AB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4283BE-F8BB-6187-93B9-0889FA3A5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61;p14">
            <a:extLst>
              <a:ext uri="{FF2B5EF4-FFF2-40B4-BE49-F238E27FC236}">
                <a16:creationId xmlns:a16="http://schemas.microsoft.com/office/drawing/2014/main" id="{08B13C8A-5F1A-9A85-C2D3-3B3DE50279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起立坐下2">
            <a:hlinkClick r:id="" action="ppaction://media"/>
            <a:extLst>
              <a:ext uri="{FF2B5EF4-FFF2-40B4-BE49-F238E27FC236}">
                <a16:creationId xmlns:a16="http://schemas.microsoft.com/office/drawing/2014/main" id="{7AF1CB49-FB21-8971-E51D-1018BE70E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8012" y="1017725"/>
            <a:ext cx="6372776" cy="3590296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1492A340-859D-616D-2B56-A3E91F9D7764}"/>
              </a:ext>
            </a:extLst>
          </p:cNvPr>
          <p:cNvSpPr txBox="1">
            <a:spLocks/>
          </p:cNvSpPr>
          <p:nvPr/>
        </p:nvSpPr>
        <p:spPr>
          <a:xfrm>
            <a:off x="187777" y="12905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/>
              <a:t>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961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120</Words>
  <Application>Microsoft Office PowerPoint</Application>
  <PresentationFormat>如螢幕大小 (16:9)</PresentationFormat>
  <Paragraphs>15</Paragraphs>
  <Slides>8</Slides>
  <Notes>2</Notes>
  <HiddenSlides>0</HiddenSlides>
  <MMClips>2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1" baseType="lpstr">
      <vt:lpstr>Arial</vt:lpstr>
      <vt:lpstr>Consolas</vt:lpstr>
      <vt:lpstr>Simple Light</vt:lpstr>
      <vt:lpstr>PowerPoint 簡報</vt:lpstr>
      <vt:lpstr>PowerPoint 簡報</vt:lpstr>
      <vt:lpstr>PowerPoint 簡報</vt:lpstr>
      <vt:lpstr>計算手臂角度</vt:lpstr>
      <vt:lpstr>計算手臂揮動速度</vt:lpstr>
      <vt:lpstr>PowerPoint 簡報</vt:lpstr>
      <vt:lpstr>起立坐下流程圖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simplelife</dc:creator>
  <cp:lastModifiedBy>品昇 陳</cp:lastModifiedBy>
  <cp:revision>4</cp:revision>
  <dcterms:modified xsi:type="dcterms:W3CDTF">2024-06-13T12:46:27Z</dcterms:modified>
</cp:coreProperties>
</file>